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1303000" cy="201041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7FE"/>
    <a:srgbClr val="E1FFFB"/>
    <a:srgbClr val="FAFE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1483" y="-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7725" y="3290186"/>
            <a:ext cx="9607550" cy="6999205"/>
          </a:xfrm>
        </p:spPr>
        <p:txBody>
          <a:bodyPr anchor="b"/>
          <a:lstStyle>
            <a:lvl1pPr algn="ctr">
              <a:defRPr sz="741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12875" y="10559308"/>
            <a:ext cx="8477250" cy="4853836"/>
          </a:xfrm>
        </p:spPr>
        <p:txBody>
          <a:bodyPr/>
          <a:lstStyle>
            <a:lvl1pPr marL="0" indent="0" algn="ctr">
              <a:buNone/>
              <a:defRPr sz="2967"/>
            </a:lvl1pPr>
            <a:lvl2pPr marL="565145" indent="0" algn="ctr">
              <a:buNone/>
              <a:defRPr sz="2472"/>
            </a:lvl2pPr>
            <a:lvl3pPr marL="1130290" indent="0" algn="ctr">
              <a:buNone/>
              <a:defRPr sz="2225"/>
            </a:lvl3pPr>
            <a:lvl4pPr marL="1695435" indent="0" algn="ctr">
              <a:buNone/>
              <a:defRPr sz="1978"/>
            </a:lvl4pPr>
            <a:lvl5pPr marL="2260580" indent="0" algn="ctr">
              <a:buNone/>
              <a:defRPr sz="1978"/>
            </a:lvl5pPr>
            <a:lvl6pPr marL="2825725" indent="0" algn="ctr">
              <a:buNone/>
              <a:defRPr sz="1978"/>
            </a:lvl6pPr>
            <a:lvl7pPr marL="3390870" indent="0" algn="ctr">
              <a:buNone/>
              <a:defRPr sz="1978"/>
            </a:lvl7pPr>
            <a:lvl8pPr marL="3956014" indent="0" algn="ctr">
              <a:buNone/>
              <a:defRPr sz="1978"/>
            </a:lvl8pPr>
            <a:lvl9pPr marL="4521159" indent="0" algn="ctr">
              <a:buNone/>
              <a:defRPr sz="1978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9E18-105A-4647-91E1-6C72C3AC7568}" type="datetimeFigureOut">
              <a:rPr lang="en-IN" smtClean="0"/>
              <a:t>05-12-2025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1E2C5-B94F-427B-BFF0-BAE560EB0E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39932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9E18-105A-4647-91E1-6C72C3AC7568}" type="datetimeFigureOut">
              <a:rPr lang="en-IN" smtClean="0"/>
              <a:t>05-12-2025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1E2C5-B94F-427B-BFF0-BAE560EB0E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53183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088710" y="1070357"/>
            <a:ext cx="2437209" cy="1703729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7082" y="1070357"/>
            <a:ext cx="7170341" cy="1703729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9E18-105A-4647-91E1-6C72C3AC7568}" type="datetimeFigureOut">
              <a:rPr lang="en-IN" smtClean="0"/>
              <a:t>05-12-2025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1E2C5-B94F-427B-BFF0-BAE560EB0E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24377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9E18-105A-4647-91E1-6C72C3AC7568}" type="datetimeFigureOut">
              <a:rPr lang="en-IN" smtClean="0"/>
              <a:t>05-12-2025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1E2C5-B94F-427B-BFF0-BAE560EB0E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88128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195" y="5012070"/>
            <a:ext cx="9748838" cy="8362746"/>
          </a:xfrm>
        </p:spPr>
        <p:txBody>
          <a:bodyPr anchor="b"/>
          <a:lstStyle>
            <a:lvl1pPr>
              <a:defRPr sz="741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1195" y="13453930"/>
            <a:ext cx="9748838" cy="4397770"/>
          </a:xfrm>
        </p:spPr>
        <p:txBody>
          <a:bodyPr/>
          <a:lstStyle>
            <a:lvl1pPr marL="0" indent="0">
              <a:buNone/>
              <a:defRPr sz="2967">
                <a:solidFill>
                  <a:schemeClr val="tx1">
                    <a:tint val="82000"/>
                  </a:schemeClr>
                </a:solidFill>
              </a:defRPr>
            </a:lvl1pPr>
            <a:lvl2pPr marL="565145" indent="0">
              <a:buNone/>
              <a:defRPr sz="2472">
                <a:solidFill>
                  <a:schemeClr val="tx1">
                    <a:tint val="82000"/>
                  </a:schemeClr>
                </a:solidFill>
              </a:defRPr>
            </a:lvl2pPr>
            <a:lvl3pPr marL="1130290" indent="0">
              <a:buNone/>
              <a:defRPr sz="2225">
                <a:solidFill>
                  <a:schemeClr val="tx1">
                    <a:tint val="82000"/>
                  </a:schemeClr>
                </a:solidFill>
              </a:defRPr>
            </a:lvl3pPr>
            <a:lvl4pPr marL="1695435" indent="0">
              <a:buNone/>
              <a:defRPr sz="1978">
                <a:solidFill>
                  <a:schemeClr val="tx1">
                    <a:tint val="82000"/>
                  </a:schemeClr>
                </a:solidFill>
              </a:defRPr>
            </a:lvl4pPr>
            <a:lvl5pPr marL="2260580" indent="0">
              <a:buNone/>
              <a:defRPr sz="1978">
                <a:solidFill>
                  <a:schemeClr val="tx1">
                    <a:tint val="82000"/>
                  </a:schemeClr>
                </a:solidFill>
              </a:defRPr>
            </a:lvl5pPr>
            <a:lvl6pPr marL="2825725" indent="0">
              <a:buNone/>
              <a:defRPr sz="1978">
                <a:solidFill>
                  <a:schemeClr val="tx1">
                    <a:tint val="82000"/>
                  </a:schemeClr>
                </a:solidFill>
              </a:defRPr>
            </a:lvl6pPr>
            <a:lvl7pPr marL="3390870" indent="0">
              <a:buNone/>
              <a:defRPr sz="1978">
                <a:solidFill>
                  <a:schemeClr val="tx1">
                    <a:tint val="82000"/>
                  </a:schemeClr>
                </a:solidFill>
              </a:defRPr>
            </a:lvl7pPr>
            <a:lvl8pPr marL="3956014" indent="0">
              <a:buNone/>
              <a:defRPr sz="1978">
                <a:solidFill>
                  <a:schemeClr val="tx1">
                    <a:tint val="82000"/>
                  </a:schemeClr>
                </a:solidFill>
              </a:defRPr>
            </a:lvl8pPr>
            <a:lvl9pPr marL="4521159" indent="0">
              <a:buNone/>
              <a:defRPr sz="1978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9E18-105A-4647-91E1-6C72C3AC7568}" type="datetimeFigureOut">
              <a:rPr lang="en-IN" smtClean="0"/>
              <a:t>05-12-2025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1E2C5-B94F-427B-BFF0-BAE560EB0E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72608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7081" y="5351786"/>
            <a:ext cx="4803775" cy="1275586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22144" y="5351786"/>
            <a:ext cx="4803775" cy="1275586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9E18-105A-4647-91E1-6C72C3AC7568}" type="datetimeFigureOut">
              <a:rPr lang="en-IN" smtClean="0"/>
              <a:t>05-12-2025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1E2C5-B94F-427B-BFF0-BAE560EB0E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64412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8553" y="1070362"/>
            <a:ext cx="9748838" cy="38858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8555" y="4928298"/>
            <a:ext cx="4781698" cy="2415283"/>
          </a:xfrm>
        </p:spPr>
        <p:txBody>
          <a:bodyPr anchor="b"/>
          <a:lstStyle>
            <a:lvl1pPr marL="0" indent="0">
              <a:buNone/>
              <a:defRPr sz="2967" b="1"/>
            </a:lvl1pPr>
            <a:lvl2pPr marL="565145" indent="0">
              <a:buNone/>
              <a:defRPr sz="2472" b="1"/>
            </a:lvl2pPr>
            <a:lvl3pPr marL="1130290" indent="0">
              <a:buNone/>
              <a:defRPr sz="2225" b="1"/>
            </a:lvl3pPr>
            <a:lvl4pPr marL="1695435" indent="0">
              <a:buNone/>
              <a:defRPr sz="1978" b="1"/>
            </a:lvl4pPr>
            <a:lvl5pPr marL="2260580" indent="0">
              <a:buNone/>
              <a:defRPr sz="1978" b="1"/>
            </a:lvl5pPr>
            <a:lvl6pPr marL="2825725" indent="0">
              <a:buNone/>
              <a:defRPr sz="1978" b="1"/>
            </a:lvl6pPr>
            <a:lvl7pPr marL="3390870" indent="0">
              <a:buNone/>
              <a:defRPr sz="1978" b="1"/>
            </a:lvl7pPr>
            <a:lvl8pPr marL="3956014" indent="0">
              <a:buNone/>
              <a:defRPr sz="1978" b="1"/>
            </a:lvl8pPr>
            <a:lvl9pPr marL="4521159" indent="0">
              <a:buNone/>
              <a:defRPr sz="197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8555" y="7343581"/>
            <a:ext cx="4781698" cy="108013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22144" y="4928298"/>
            <a:ext cx="4805247" cy="2415283"/>
          </a:xfrm>
        </p:spPr>
        <p:txBody>
          <a:bodyPr anchor="b"/>
          <a:lstStyle>
            <a:lvl1pPr marL="0" indent="0">
              <a:buNone/>
              <a:defRPr sz="2967" b="1"/>
            </a:lvl1pPr>
            <a:lvl2pPr marL="565145" indent="0">
              <a:buNone/>
              <a:defRPr sz="2472" b="1"/>
            </a:lvl2pPr>
            <a:lvl3pPr marL="1130290" indent="0">
              <a:buNone/>
              <a:defRPr sz="2225" b="1"/>
            </a:lvl3pPr>
            <a:lvl4pPr marL="1695435" indent="0">
              <a:buNone/>
              <a:defRPr sz="1978" b="1"/>
            </a:lvl4pPr>
            <a:lvl5pPr marL="2260580" indent="0">
              <a:buNone/>
              <a:defRPr sz="1978" b="1"/>
            </a:lvl5pPr>
            <a:lvl6pPr marL="2825725" indent="0">
              <a:buNone/>
              <a:defRPr sz="1978" b="1"/>
            </a:lvl6pPr>
            <a:lvl7pPr marL="3390870" indent="0">
              <a:buNone/>
              <a:defRPr sz="1978" b="1"/>
            </a:lvl7pPr>
            <a:lvl8pPr marL="3956014" indent="0">
              <a:buNone/>
              <a:defRPr sz="1978" b="1"/>
            </a:lvl8pPr>
            <a:lvl9pPr marL="4521159" indent="0">
              <a:buNone/>
              <a:defRPr sz="197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22144" y="7343581"/>
            <a:ext cx="4805247" cy="108013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9E18-105A-4647-91E1-6C72C3AC7568}" type="datetimeFigureOut">
              <a:rPr lang="en-IN" smtClean="0"/>
              <a:t>05-12-2025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1E2C5-B94F-427B-BFF0-BAE560EB0E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88599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9E18-105A-4647-91E1-6C72C3AC7568}" type="datetimeFigureOut">
              <a:rPr lang="en-IN" smtClean="0"/>
              <a:t>05-12-2025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1E2C5-B94F-427B-BFF0-BAE560EB0E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91092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9E18-105A-4647-91E1-6C72C3AC7568}" type="datetimeFigureOut">
              <a:rPr lang="en-IN" smtClean="0"/>
              <a:t>05-12-2025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1E2C5-B94F-427B-BFF0-BAE560EB0E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72393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8553" y="1340273"/>
            <a:ext cx="3645512" cy="4690957"/>
          </a:xfrm>
        </p:spPr>
        <p:txBody>
          <a:bodyPr anchor="b"/>
          <a:lstStyle>
            <a:lvl1pPr>
              <a:defRPr sz="395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5247" y="2894623"/>
            <a:ext cx="5722144" cy="14286941"/>
          </a:xfrm>
        </p:spPr>
        <p:txBody>
          <a:bodyPr/>
          <a:lstStyle>
            <a:lvl1pPr>
              <a:defRPr sz="3956"/>
            </a:lvl1pPr>
            <a:lvl2pPr>
              <a:defRPr sz="3461"/>
            </a:lvl2pPr>
            <a:lvl3pPr>
              <a:defRPr sz="2967"/>
            </a:lvl3pPr>
            <a:lvl4pPr>
              <a:defRPr sz="2472"/>
            </a:lvl4pPr>
            <a:lvl5pPr>
              <a:defRPr sz="2472"/>
            </a:lvl5pPr>
            <a:lvl6pPr>
              <a:defRPr sz="2472"/>
            </a:lvl6pPr>
            <a:lvl7pPr>
              <a:defRPr sz="2472"/>
            </a:lvl7pPr>
            <a:lvl8pPr>
              <a:defRPr sz="2472"/>
            </a:lvl8pPr>
            <a:lvl9pPr>
              <a:defRPr sz="247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553" y="6031230"/>
            <a:ext cx="3645512" cy="11173600"/>
          </a:xfrm>
        </p:spPr>
        <p:txBody>
          <a:bodyPr/>
          <a:lstStyle>
            <a:lvl1pPr marL="0" indent="0">
              <a:buNone/>
              <a:defRPr sz="1978"/>
            </a:lvl1pPr>
            <a:lvl2pPr marL="565145" indent="0">
              <a:buNone/>
              <a:defRPr sz="1731"/>
            </a:lvl2pPr>
            <a:lvl3pPr marL="1130290" indent="0">
              <a:buNone/>
              <a:defRPr sz="1483"/>
            </a:lvl3pPr>
            <a:lvl4pPr marL="1695435" indent="0">
              <a:buNone/>
              <a:defRPr sz="1236"/>
            </a:lvl4pPr>
            <a:lvl5pPr marL="2260580" indent="0">
              <a:buNone/>
              <a:defRPr sz="1236"/>
            </a:lvl5pPr>
            <a:lvl6pPr marL="2825725" indent="0">
              <a:buNone/>
              <a:defRPr sz="1236"/>
            </a:lvl6pPr>
            <a:lvl7pPr marL="3390870" indent="0">
              <a:buNone/>
              <a:defRPr sz="1236"/>
            </a:lvl7pPr>
            <a:lvl8pPr marL="3956014" indent="0">
              <a:buNone/>
              <a:defRPr sz="1236"/>
            </a:lvl8pPr>
            <a:lvl9pPr marL="4521159" indent="0">
              <a:buNone/>
              <a:defRPr sz="123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9E18-105A-4647-91E1-6C72C3AC7568}" type="datetimeFigureOut">
              <a:rPr lang="en-IN" smtClean="0"/>
              <a:t>05-12-2025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1E2C5-B94F-427B-BFF0-BAE560EB0E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83502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8553" y="1340273"/>
            <a:ext cx="3645512" cy="4690957"/>
          </a:xfrm>
        </p:spPr>
        <p:txBody>
          <a:bodyPr anchor="b"/>
          <a:lstStyle>
            <a:lvl1pPr>
              <a:defRPr sz="395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05247" y="2894623"/>
            <a:ext cx="5722144" cy="14286941"/>
          </a:xfrm>
        </p:spPr>
        <p:txBody>
          <a:bodyPr anchor="t"/>
          <a:lstStyle>
            <a:lvl1pPr marL="0" indent="0">
              <a:buNone/>
              <a:defRPr sz="3956"/>
            </a:lvl1pPr>
            <a:lvl2pPr marL="565145" indent="0">
              <a:buNone/>
              <a:defRPr sz="3461"/>
            </a:lvl2pPr>
            <a:lvl3pPr marL="1130290" indent="0">
              <a:buNone/>
              <a:defRPr sz="2967"/>
            </a:lvl3pPr>
            <a:lvl4pPr marL="1695435" indent="0">
              <a:buNone/>
              <a:defRPr sz="2472"/>
            </a:lvl4pPr>
            <a:lvl5pPr marL="2260580" indent="0">
              <a:buNone/>
              <a:defRPr sz="2472"/>
            </a:lvl5pPr>
            <a:lvl6pPr marL="2825725" indent="0">
              <a:buNone/>
              <a:defRPr sz="2472"/>
            </a:lvl6pPr>
            <a:lvl7pPr marL="3390870" indent="0">
              <a:buNone/>
              <a:defRPr sz="2472"/>
            </a:lvl7pPr>
            <a:lvl8pPr marL="3956014" indent="0">
              <a:buNone/>
              <a:defRPr sz="2472"/>
            </a:lvl8pPr>
            <a:lvl9pPr marL="4521159" indent="0">
              <a:buNone/>
              <a:defRPr sz="247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553" y="6031230"/>
            <a:ext cx="3645512" cy="11173600"/>
          </a:xfrm>
        </p:spPr>
        <p:txBody>
          <a:bodyPr/>
          <a:lstStyle>
            <a:lvl1pPr marL="0" indent="0">
              <a:buNone/>
              <a:defRPr sz="1978"/>
            </a:lvl1pPr>
            <a:lvl2pPr marL="565145" indent="0">
              <a:buNone/>
              <a:defRPr sz="1731"/>
            </a:lvl2pPr>
            <a:lvl3pPr marL="1130290" indent="0">
              <a:buNone/>
              <a:defRPr sz="1483"/>
            </a:lvl3pPr>
            <a:lvl4pPr marL="1695435" indent="0">
              <a:buNone/>
              <a:defRPr sz="1236"/>
            </a:lvl4pPr>
            <a:lvl5pPr marL="2260580" indent="0">
              <a:buNone/>
              <a:defRPr sz="1236"/>
            </a:lvl5pPr>
            <a:lvl6pPr marL="2825725" indent="0">
              <a:buNone/>
              <a:defRPr sz="1236"/>
            </a:lvl6pPr>
            <a:lvl7pPr marL="3390870" indent="0">
              <a:buNone/>
              <a:defRPr sz="1236"/>
            </a:lvl7pPr>
            <a:lvl8pPr marL="3956014" indent="0">
              <a:buNone/>
              <a:defRPr sz="1236"/>
            </a:lvl8pPr>
            <a:lvl9pPr marL="4521159" indent="0">
              <a:buNone/>
              <a:defRPr sz="123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9E18-105A-4647-91E1-6C72C3AC7568}" type="datetimeFigureOut">
              <a:rPr lang="en-IN" smtClean="0"/>
              <a:t>05-12-2025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1E2C5-B94F-427B-BFF0-BAE560EB0E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02190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081" y="1070362"/>
            <a:ext cx="9748838" cy="38858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7081" y="5351786"/>
            <a:ext cx="9748838" cy="127558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081" y="18633527"/>
            <a:ext cx="2543175" cy="107035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8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A59E18-105A-4647-91E1-6C72C3AC7568}" type="datetimeFigureOut">
              <a:rPr lang="en-IN" smtClean="0"/>
              <a:t>05-12-2025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44119" y="18633527"/>
            <a:ext cx="3814763" cy="107035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8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82744" y="18633527"/>
            <a:ext cx="2543175" cy="107035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8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21E2C5-B94F-427B-BFF0-BAE560EB0E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13011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130290" rtl="0" eaLnBrk="1" latinLnBrk="0" hangingPunct="1">
        <a:lnSpc>
          <a:spcPct val="90000"/>
        </a:lnSpc>
        <a:spcBef>
          <a:spcPct val="0"/>
        </a:spcBef>
        <a:buNone/>
        <a:defRPr sz="543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2572" indent="-282572" algn="l" defTabSz="1130290" rtl="0" eaLnBrk="1" latinLnBrk="0" hangingPunct="1">
        <a:lnSpc>
          <a:spcPct val="90000"/>
        </a:lnSpc>
        <a:spcBef>
          <a:spcPts val="1236"/>
        </a:spcBef>
        <a:buFont typeface="Arial" panose="020B0604020202020204" pitchFamily="34" charset="0"/>
        <a:buChar char="•"/>
        <a:defRPr sz="3461" kern="1200">
          <a:solidFill>
            <a:schemeClr val="tx1"/>
          </a:solidFill>
          <a:latin typeface="+mn-lt"/>
          <a:ea typeface="+mn-ea"/>
          <a:cs typeface="+mn-cs"/>
        </a:defRPr>
      </a:lvl1pPr>
      <a:lvl2pPr marL="847717" indent="-282572" algn="l" defTabSz="1130290" rtl="0" eaLnBrk="1" latinLnBrk="0" hangingPunct="1">
        <a:lnSpc>
          <a:spcPct val="90000"/>
        </a:lnSpc>
        <a:spcBef>
          <a:spcPts val="618"/>
        </a:spcBef>
        <a:buFont typeface="Arial" panose="020B0604020202020204" pitchFamily="34" charset="0"/>
        <a:buChar char="•"/>
        <a:defRPr sz="2967" kern="1200">
          <a:solidFill>
            <a:schemeClr val="tx1"/>
          </a:solidFill>
          <a:latin typeface="+mn-lt"/>
          <a:ea typeface="+mn-ea"/>
          <a:cs typeface="+mn-cs"/>
        </a:defRPr>
      </a:lvl2pPr>
      <a:lvl3pPr marL="1412862" indent="-282572" algn="l" defTabSz="1130290" rtl="0" eaLnBrk="1" latinLnBrk="0" hangingPunct="1">
        <a:lnSpc>
          <a:spcPct val="90000"/>
        </a:lnSpc>
        <a:spcBef>
          <a:spcPts val="618"/>
        </a:spcBef>
        <a:buFont typeface="Arial" panose="020B0604020202020204" pitchFamily="34" charset="0"/>
        <a:buChar char="•"/>
        <a:defRPr sz="2472" kern="1200">
          <a:solidFill>
            <a:schemeClr val="tx1"/>
          </a:solidFill>
          <a:latin typeface="+mn-lt"/>
          <a:ea typeface="+mn-ea"/>
          <a:cs typeface="+mn-cs"/>
        </a:defRPr>
      </a:lvl3pPr>
      <a:lvl4pPr marL="1978007" indent="-282572" algn="l" defTabSz="1130290" rtl="0" eaLnBrk="1" latinLnBrk="0" hangingPunct="1">
        <a:lnSpc>
          <a:spcPct val="90000"/>
        </a:lnSpc>
        <a:spcBef>
          <a:spcPts val="618"/>
        </a:spcBef>
        <a:buFont typeface="Arial" panose="020B0604020202020204" pitchFamily="34" charset="0"/>
        <a:buChar char="•"/>
        <a:defRPr sz="2225" kern="1200">
          <a:solidFill>
            <a:schemeClr val="tx1"/>
          </a:solidFill>
          <a:latin typeface="+mn-lt"/>
          <a:ea typeface="+mn-ea"/>
          <a:cs typeface="+mn-cs"/>
        </a:defRPr>
      </a:lvl4pPr>
      <a:lvl5pPr marL="2543152" indent="-282572" algn="l" defTabSz="1130290" rtl="0" eaLnBrk="1" latinLnBrk="0" hangingPunct="1">
        <a:lnSpc>
          <a:spcPct val="90000"/>
        </a:lnSpc>
        <a:spcBef>
          <a:spcPts val="618"/>
        </a:spcBef>
        <a:buFont typeface="Arial" panose="020B0604020202020204" pitchFamily="34" charset="0"/>
        <a:buChar char="•"/>
        <a:defRPr sz="2225" kern="1200">
          <a:solidFill>
            <a:schemeClr val="tx1"/>
          </a:solidFill>
          <a:latin typeface="+mn-lt"/>
          <a:ea typeface="+mn-ea"/>
          <a:cs typeface="+mn-cs"/>
        </a:defRPr>
      </a:lvl5pPr>
      <a:lvl6pPr marL="3108297" indent="-282572" algn="l" defTabSz="1130290" rtl="0" eaLnBrk="1" latinLnBrk="0" hangingPunct="1">
        <a:lnSpc>
          <a:spcPct val="90000"/>
        </a:lnSpc>
        <a:spcBef>
          <a:spcPts val="618"/>
        </a:spcBef>
        <a:buFont typeface="Arial" panose="020B0604020202020204" pitchFamily="34" charset="0"/>
        <a:buChar char="•"/>
        <a:defRPr sz="2225" kern="1200">
          <a:solidFill>
            <a:schemeClr val="tx1"/>
          </a:solidFill>
          <a:latin typeface="+mn-lt"/>
          <a:ea typeface="+mn-ea"/>
          <a:cs typeface="+mn-cs"/>
        </a:defRPr>
      </a:lvl6pPr>
      <a:lvl7pPr marL="3673442" indent="-282572" algn="l" defTabSz="1130290" rtl="0" eaLnBrk="1" latinLnBrk="0" hangingPunct="1">
        <a:lnSpc>
          <a:spcPct val="90000"/>
        </a:lnSpc>
        <a:spcBef>
          <a:spcPts val="618"/>
        </a:spcBef>
        <a:buFont typeface="Arial" panose="020B0604020202020204" pitchFamily="34" charset="0"/>
        <a:buChar char="•"/>
        <a:defRPr sz="2225" kern="1200">
          <a:solidFill>
            <a:schemeClr val="tx1"/>
          </a:solidFill>
          <a:latin typeface="+mn-lt"/>
          <a:ea typeface="+mn-ea"/>
          <a:cs typeface="+mn-cs"/>
        </a:defRPr>
      </a:lvl7pPr>
      <a:lvl8pPr marL="4238587" indent="-282572" algn="l" defTabSz="1130290" rtl="0" eaLnBrk="1" latinLnBrk="0" hangingPunct="1">
        <a:lnSpc>
          <a:spcPct val="90000"/>
        </a:lnSpc>
        <a:spcBef>
          <a:spcPts val="618"/>
        </a:spcBef>
        <a:buFont typeface="Arial" panose="020B0604020202020204" pitchFamily="34" charset="0"/>
        <a:buChar char="•"/>
        <a:defRPr sz="2225" kern="1200">
          <a:solidFill>
            <a:schemeClr val="tx1"/>
          </a:solidFill>
          <a:latin typeface="+mn-lt"/>
          <a:ea typeface="+mn-ea"/>
          <a:cs typeface="+mn-cs"/>
        </a:defRPr>
      </a:lvl8pPr>
      <a:lvl9pPr marL="4803732" indent="-282572" algn="l" defTabSz="1130290" rtl="0" eaLnBrk="1" latinLnBrk="0" hangingPunct="1">
        <a:lnSpc>
          <a:spcPct val="90000"/>
        </a:lnSpc>
        <a:spcBef>
          <a:spcPts val="618"/>
        </a:spcBef>
        <a:buFont typeface="Arial" panose="020B0604020202020204" pitchFamily="34" charset="0"/>
        <a:buChar char="•"/>
        <a:defRPr sz="22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30290" rtl="0" eaLnBrk="1" latinLnBrk="0" hangingPunct="1">
        <a:defRPr sz="2225" kern="1200">
          <a:solidFill>
            <a:schemeClr val="tx1"/>
          </a:solidFill>
          <a:latin typeface="+mn-lt"/>
          <a:ea typeface="+mn-ea"/>
          <a:cs typeface="+mn-cs"/>
        </a:defRPr>
      </a:lvl1pPr>
      <a:lvl2pPr marL="565145" algn="l" defTabSz="1130290" rtl="0" eaLnBrk="1" latinLnBrk="0" hangingPunct="1">
        <a:defRPr sz="2225" kern="1200">
          <a:solidFill>
            <a:schemeClr val="tx1"/>
          </a:solidFill>
          <a:latin typeface="+mn-lt"/>
          <a:ea typeface="+mn-ea"/>
          <a:cs typeface="+mn-cs"/>
        </a:defRPr>
      </a:lvl2pPr>
      <a:lvl3pPr marL="1130290" algn="l" defTabSz="1130290" rtl="0" eaLnBrk="1" latinLnBrk="0" hangingPunct="1">
        <a:defRPr sz="2225" kern="1200">
          <a:solidFill>
            <a:schemeClr val="tx1"/>
          </a:solidFill>
          <a:latin typeface="+mn-lt"/>
          <a:ea typeface="+mn-ea"/>
          <a:cs typeface="+mn-cs"/>
        </a:defRPr>
      </a:lvl3pPr>
      <a:lvl4pPr marL="1695435" algn="l" defTabSz="1130290" rtl="0" eaLnBrk="1" latinLnBrk="0" hangingPunct="1">
        <a:defRPr sz="2225" kern="1200">
          <a:solidFill>
            <a:schemeClr val="tx1"/>
          </a:solidFill>
          <a:latin typeface="+mn-lt"/>
          <a:ea typeface="+mn-ea"/>
          <a:cs typeface="+mn-cs"/>
        </a:defRPr>
      </a:lvl4pPr>
      <a:lvl5pPr marL="2260580" algn="l" defTabSz="1130290" rtl="0" eaLnBrk="1" latinLnBrk="0" hangingPunct="1">
        <a:defRPr sz="2225" kern="1200">
          <a:solidFill>
            <a:schemeClr val="tx1"/>
          </a:solidFill>
          <a:latin typeface="+mn-lt"/>
          <a:ea typeface="+mn-ea"/>
          <a:cs typeface="+mn-cs"/>
        </a:defRPr>
      </a:lvl5pPr>
      <a:lvl6pPr marL="2825725" algn="l" defTabSz="1130290" rtl="0" eaLnBrk="1" latinLnBrk="0" hangingPunct="1">
        <a:defRPr sz="2225" kern="1200">
          <a:solidFill>
            <a:schemeClr val="tx1"/>
          </a:solidFill>
          <a:latin typeface="+mn-lt"/>
          <a:ea typeface="+mn-ea"/>
          <a:cs typeface="+mn-cs"/>
        </a:defRPr>
      </a:lvl6pPr>
      <a:lvl7pPr marL="3390870" algn="l" defTabSz="1130290" rtl="0" eaLnBrk="1" latinLnBrk="0" hangingPunct="1">
        <a:defRPr sz="2225" kern="1200">
          <a:solidFill>
            <a:schemeClr val="tx1"/>
          </a:solidFill>
          <a:latin typeface="+mn-lt"/>
          <a:ea typeface="+mn-ea"/>
          <a:cs typeface="+mn-cs"/>
        </a:defRPr>
      </a:lvl7pPr>
      <a:lvl8pPr marL="3956014" algn="l" defTabSz="1130290" rtl="0" eaLnBrk="1" latinLnBrk="0" hangingPunct="1">
        <a:defRPr sz="2225" kern="1200">
          <a:solidFill>
            <a:schemeClr val="tx1"/>
          </a:solidFill>
          <a:latin typeface="+mn-lt"/>
          <a:ea typeface="+mn-ea"/>
          <a:cs typeface="+mn-cs"/>
        </a:defRPr>
      </a:lvl8pPr>
      <a:lvl9pPr marL="4521159" algn="l" defTabSz="1130290" rtl="0" eaLnBrk="1" latinLnBrk="0" hangingPunct="1">
        <a:defRPr sz="22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32C7B49-FAD3-6348-7F81-8F227FA6794C}"/>
              </a:ext>
            </a:extLst>
          </p:cNvPr>
          <p:cNvSpPr txBox="1"/>
          <p:nvPr/>
        </p:nvSpPr>
        <p:spPr>
          <a:xfrm>
            <a:off x="2895929" y="274287"/>
            <a:ext cx="158392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40919" algn="ctr">
              <a:spcBef>
                <a:spcPts val="777"/>
              </a:spcBef>
            </a:pPr>
            <a:r>
              <a:rPr lang="en-IN" sz="3200" dirty="0">
                <a:latin typeface="Poppins" panose="00000500000000000000" pitchFamily="2" charset="0"/>
                <a:cs typeface="Poppins" panose="00000500000000000000" pitchFamily="2" charset="0"/>
              </a:rPr>
              <a:t>Tittle : </a:t>
            </a:r>
            <a:endParaRPr lang="en-IN" sz="3200" b="1" dirty="0">
              <a:latin typeface="Poppins" panose="00000500000000000000" pitchFamily="2" charset="0"/>
              <a:ea typeface="Helvetica Neue Condensed" panose="02000503000000020004" pitchFamily="2" charset="0"/>
              <a:cs typeface="Poppins" panose="00000500000000000000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042EE2E-20F0-978C-6B77-7301CF499992}"/>
              </a:ext>
            </a:extLst>
          </p:cNvPr>
          <p:cNvSpPr txBox="1"/>
          <p:nvPr/>
        </p:nvSpPr>
        <p:spPr>
          <a:xfrm>
            <a:off x="2745547" y="836826"/>
            <a:ext cx="42433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40919" marR="2518931" algn="ctr">
              <a:spcBef>
                <a:spcPts val="605"/>
              </a:spcBef>
            </a:pPr>
            <a:r>
              <a:rPr lang="en-IN" b="1" u="sng" dirty="0"/>
              <a:t>Authors</a:t>
            </a:r>
            <a:endParaRPr lang="en-IN" sz="2800" dirty="0">
              <a:latin typeface="Chakra Petch" pitchFamily="2" charset="-34"/>
              <a:ea typeface="Helvetica Neue Light" panose="02000403000000020004" pitchFamily="2" charset="0"/>
              <a:cs typeface="Chakra Petch" pitchFamily="2" charset="-34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CFD7B55-255B-41F4-7551-C3E6D4BC4C93}"/>
              </a:ext>
            </a:extLst>
          </p:cNvPr>
          <p:cNvSpPr txBox="1"/>
          <p:nvPr/>
        </p:nvSpPr>
        <p:spPr>
          <a:xfrm>
            <a:off x="7886376" y="1838918"/>
            <a:ext cx="417437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40919">
              <a:spcBef>
                <a:spcPts val="777"/>
              </a:spcBef>
            </a:pPr>
            <a:r>
              <a:rPr lang="en-IN" sz="2000" b="1" spc="-6" dirty="0">
                <a:latin typeface="Chakra Petch" pitchFamily="2" charset="-34"/>
                <a:ea typeface="Helvetica Neue Condensed" panose="02000503000000020004" pitchFamily="2" charset="0"/>
                <a:cs typeface="Chakra Petch" pitchFamily="2" charset="-34"/>
              </a:rPr>
              <a:t>Abstract No:</a:t>
            </a:r>
            <a:endParaRPr lang="en-IN" sz="2000" b="1" dirty="0">
              <a:latin typeface="Chakra Petch" pitchFamily="2" charset="-34"/>
              <a:ea typeface="Helvetica Neue Condensed" panose="02000503000000020004" pitchFamily="2" charset="0"/>
              <a:cs typeface="Chakra Petch" pitchFamily="2" charset="-34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E06871D-96FC-4AB9-9E83-FC6D3D6415BA}"/>
              </a:ext>
            </a:extLst>
          </p:cNvPr>
          <p:cNvSpPr/>
          <p:nvPr/>
        </p:nvSpPr>
        <p:spPr>
          <a:xfrm>
            <a:off x="263973" y="2327656"/>
            <a:ext cx="5282481" cy="354054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Arial Narrow" panose="020B0606020202030204" pitchFamily="34" charset="0"/>
              </a:rPr>
              <a:t>Background</a:t>
            </a:r>
            <a:endParaRPr lang="en-IN" sz="1600" b="1" dirty="0">
              <a:latin typeface="Arial Narrow" panose="020B0606020202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5181" y="2303721"/>
            <a:ext cx="5282481" cy="75607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537662" y="2303721"/>
            <a:ext cx="5435138" cy="75607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255181" y="9864436"/>
            <a:ext cx="5282481" cy="68441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5537661" y="9864436"/>
            <a:ext cx="5435138" cy="68441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E06871D-96FC-4AB9-9E83-FC6D3D6415BA}"/>
              </a:ext>
            </a:extLst>
          </p:cNvPr>
          <p:cNvSpPr/>
          <p:nvPr/>
        </p:nvSpPr>
        <p:spPr>
          <a:xfrm>
            <a:off x="263973" y="6054102"/>
            <a:ext cx="5273689" cy="354054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Arial Narrow" panose="020B0606020202030204" pitchFamily="34" charset="0"/>
              </a:rPr>
              <a:t>Study objectives</a:t>
            </a:r>
            <a:endParaRPr lang="en-IN" sz="1600" b="1" dirty="0">
              <a:latin typeface="Arial Narrow" panose="020B0606020202030204" pitchFamily="34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E06871D-96FC-4AB9-9E83-FC6D3D6415BA}"/>
              </a:ext>
            </a:extLst>
          </p:cNvPr>
          <p:cNvSpPr/>
          <p:nvPr/>
        </p:nvSpPr>
        <p:spPr>
          <a:xfrm>
            <a:off x="263973" y="8209603"/>
            <a:ext cx="5252921" cy="354054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Arial Narrow" panose="020B0606020202030204" pitchFamily="34" charset="0"/>
              </a:rPr>
              <a:t>Hypothesis</a:t>
            </a:r>
            <a:endParaRPr lang="en-IN" sz="1600" b="1" dirty="0">
              <a:latin typeface="Arial Narrow" panose="020B0606020202030204" pitchFamily="34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2E06871D-96FC-4AB9-9E83-FC6D3D6415BA}"/>
              </a:ext>
            </a:extLst>
          </p:cNvPr>
          <p:cNvSpPr/>
          <p:nvPr/>
        </p:nvSpPr>
        <p:spPr>
          <a:xfrm>
            <a:off x="5558430" y="2327656"/>
            <a:ext cx="5414370" cy="354054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Arial Narrow" panose="020B0606020202030204" pitchFamily="34" charset="0"/>
              </a:rPr>
              <a:t>Study Design and Methodology</a:t>
            </a:r>
            <a:endParaRPr lang="en-IN" sz="1600" b="1" dirty="0">
              <a:latin typeface="Arial Narrow" panose="020B0606020202030204" pitchFamily="34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E06871D-96FC-4AB9-9E83-FC6D3D6415BA}"/>
              </a:ext>
            </a:extLst>
          </p:cNvPr>
          <p:cNvSpPr/>
          <p:nvPr/>
        </p:nvSpPr>
        <p:spPr>
          <a:xfrm>
            <a:off x="263973" y="9864436"/>
            <a:ext cx="5249737" cy="354054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Arial Narrow" panose="020B0606020202030204" pitchFamily="34" charset="0"/>
              </a:rPr>
              <a:t>Results</a:t>
            </a:r>
            <a:endParaRPr lang="en-IN" sz="1600" b="1" dirty="0">
              <a:latin typeface="Arial Narrow" panose="020B0606020202030204" pitchFamily="34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E06871D-96FC-4AB9-9E83-FC6D3D6415BA}"/>
              </a:ext>
            </a:extLst>
          </p:cNvPr>
          <p:cNvSpPr/>
          <p:nvPr/>
        </p:nvSpPr>
        <p:spPr>
          <a:xfrm>
            <a:off x="5558429" y="9864436"/>
            <a:ext cx="5414369" cy="354054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Arial Narrow" panose="020B0606020202030204" pitchFamily="34" charset="0"/>
              </a:rPr>
              <a:t>Conclusions</a:t>
            </a:r>
            <a:endParaRPr lang="en-IN" sz="1600" b="1" dirty="0">
              <a:latin typeface="Arial Narrow" panose="020B0606020202030204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55181" y="16723658"/>
            <a:ext cx="10717617" cy="257140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2E06871D-96FC-4AB9-9E83-FC6D3D6415BA}"/>
              </a:ext>
            </a:extLst>
          </p:cNvPr>
          <p:cNvSpPr/>
          <p:nvPr/>
        </p:nvSpPr>
        <p:spPr>
          <a:xfrm>
            <a:off x="4709292" y="16723658"/>
            <a:ext cx="1656739" cy="53419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Arial Narrow" panose="020B0606020202030204" pitchFamily="34" charset="0"/>
              </a:rPr>
              <a:t>References</a:t>
            </a:r>
            <a:endParaRPr lang="en-IN" sz="1600" b="1" dirty="0">
              <a:latin typeface="Arial Narrow" panose="020B0606020202030204" pitchFamily="34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B2F44F55-1376-616F-F35C-6776AEF829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834" y="173396"/>
            <a:ext cx="2581275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ogo2">
            <a:extLst>
              <a:ext uri="{FF2B5EF4-FFF2-40B4-BE49-F238E27FC236}">
                <a16:creationId xmlns:a16="http://schemas.microsoft.com/office/drawing/2014/main" id="{0036BA99-D14A-A12F-2070-9054D23BCC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6719" y="173396"/>
            <a:ext cx="87630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8347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</TotalTime>
  <Words>17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Arial Narrow</vt:lpstr>
      <vt:lpstr>Chakra Petch</vt:lpstr>
      <vt:lpstr>Poppins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 Tasneem fatima SD</dc:creator>
  <cp:lastModifiedBy>Sanjay Bhatt</cp:lastModifiedBy>
  <cp:revision>8</cp:revision>
  <dcterms:created xsi:type="dcterms:W3CDTF">2025-08-21T04:14:00Z</dcterms:created>
  <dcterms:modified xsi:type="dcterms:W3CDTF">2025-12-05T09:19:21Z</dcterms:modified>
</cp:coreProperties>
</file>